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803B6-4262-42E3-BCF5-606BD7171ADE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D93C8-3AE5-440F-BBA8-93053C94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0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93C8-3AE5-440F-BBA8-93053C943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6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93C8-3AE5-440F-BBA8-93053C943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93C8-3AE5-440F-BBA8-93053C9431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2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93C8-3AE5-440F-BBA8-93053C9431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1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E98C-223E-46F5-A52A-0EB35126A3B5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4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2A41-72CB-4318-868D-29B5D47516E5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4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E4DF-4140-4BE9-A14F-66F77A0B5DFB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87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F3DF-56D8-4EAE-9F56-2854256C8BAE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99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B7C4-2FB1-45C7-934C-6FFC56D8E5FE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4235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575F-D3D1-429E-9078-C4B83EE41A8B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3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3C6-39B7-44FE-B5DE-D3BB033F3948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57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639E-8BA0-47C4-9FF2-99D20D462E33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2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8958-8174-4546-B16B-09E424FA161D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D9A0-5BF2-4949-B67F-C312F4C987F5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6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ECFB-4F6A-463E-9160-4B7F6D4BD89C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5F39-804C-4935-BB3D-4FA87B4DDE7D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58CD-7648-462D-BC29-CCE2AB3927A7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1FD5-0C4C-42E4-A380-9E41D86C8F48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3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3DE2-2BAD-48A4-A423-FB47EB17D9E8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2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78ED-F95C-47C0-9C0B-13FF378E55EE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6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66B-6E76-4870-9CF9-1585625EE4E1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Daij Alfahad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6D7548-EE65-4CDD-AA0E-8F19BB526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043872"/>
            <a:ext cx="8915399" cy="1993721"/>
          </a:xfrm>
        </p:spPr>
        <p:txBody>
          <a:bodyPr/>
          <a:lstStyle/>
          <a:p>
            <a:r>
              <a:rPr lang="en-US" dirty="0" smtClean="0"/>
              <a:t>Basketball Court Design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7962" y="3757783"/>
            <a:ext cx="8915399" cy="1126283"/>
          </a:xfrm>
        </p:spPr>
        <p:txBody>
          <a:bodyPr>
            <a:noAutofit/>
          </a:bodyPr>
          <a:lstStyle/>
          <a:p>
            <a:r>
              <a:rPr lang="en-US" sz="2000" dirty="0" smtClean="0"/>
              <a:t>Team Design:	Adel Alnasser</a:t>
            </a:r>
          </a:p>
          <a:p>
            <a:r>
              <a:rPr lang="en-US" sz="2000" dirty="0" smtClean="0"/>
              <a:t>				</a:t>
            </a:r>
            <a:r>
              <a:rPr lang="en-US" sz="2000" dirty="0" err="1" smtClean="0"/>
              <a:t>Daij</a:t>
            </a:r>
            <a:r>
              <a:rPr lang="en-US" sz="2000" dirty="0" smtClean="0"/>
              <a:t> </a:t>
            </a:r>
            <a:r>
              <a:rPr lang="en-US" sz="2000" dirty="0" err="1" smtClean="0"/>
              <a:t>Alfahad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				Hamad </a:t>
            </a:r>
            <a:r>
              <a:rPr lang="en-US" sz="2000" dirty="0" err="1" smtClean="0"/>
              <a:t>Alqalaf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1136073"/>
            <a:ext cx="4313864" cy="4775149"/>
          </a:xfrm>
        </p:spPr>
        <p:txBody>
          <a:bodyPr/>
          <a:lstStyle/>
          <a:p>
            <a:r>
              <a:rPr lang="en-US" sz="2000" b="1" dirty="0"/>
              <a:t>Task 5: Geotechnical Analysis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5.1 Soil Analysis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5.2 Cut/Fill and Compaction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 Task 6: Drainage System </a:t>
            </a:r>
            <a:r>
              <a:rPr lang="en-US" sz="2000" b="1" dirty="0" smtClean="0"/>
              <a:t>Design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6.1 Improving The Design of  	The </a:t>
            </a:r>
            <a:r>
              <a:rPr lang="en-US" sz="2000" dirty="0"/>
              <a:t>D</a:t>
            </a:r>
            <a:r>
              <a:rPr lang="en-US" sz="2000" dirty="0" smtClean="0"/>
              <a:t>etention 	Basin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1136073"/>
            <a:ext cx="4313864" cy="4767771"/>
          </a:xfrm>
        </p:spPr>
        <p:txBody>
          <a:bodyPr/>
          <a:lstStyle/>
          <a:p>
            <a:r>
              <a:rPr lang="en-US" sz="2000" b="1" dirty="0"/>
              <a:t>Task 7: Court </a:t>
            </a:r>
            <a:r>
              <a:rPr lang="en-US" sz="2000" b="1" dirty="0" smtClean="0"/>
              <a:t>Design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7.1 Court Dimensions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7.2 Court Surface Material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7.3 Basketball Court 	Equipment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Task 8: Additional Features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8.1 Sidewalk and Benches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8.2 Fence 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Adel Alnasser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1099126"/>
            <a:ext cx="4313864" cy="4812096"/>
          </a:xfrm>
        </p:spPr>
        <p:txBody>
          <a:bodyPr/>
          <a:lstStyle/>
          <a:p>
            <a:r>
              <a:rPr lang="en-US" sz="2000" b="1" dirty="0"/>
              <a:t>Task 9: Traffic </a:t>
            </a:r>
            <a:r>
              <a:rPr lang="en-US" sz="2000" b="1" dirty="0" smtClean="0"/>
              <a:t>Analysis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9.1 Traffic Signage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9.2 Traffic Striping 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1099126"/>
            <a:ext cx="4313864" cy="4804717"/>
          </a:xfrm>
        </p:spPr>
        <p:txBody>
          <a:bodyPr>
            <a:normAutofit/>
          </a:bodyPr>
          <a:lstStyle/>
          <a:p>
            <a:r>
              <a:rPr lang="en-US" sz="2000" b="1" dirty="0"/>
              <a:t>Task 10: Final Design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10.1 Design Report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10.2 Presentation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10.3 Website 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Hamad </a:t>
            </a:r>
            <a:r>
              <a:rPr lang="en-US" sz="1400" dirty="0" err="1" smtClean="0"/>
              <a:t>Alqalaf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80" y="1261056"/>
            <a:ext cx="10058400" cy="523181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94338" y="6492875"/>
            <a:ext cx="7619999" cy="365125"/>
          </a:xfrm>
        </p:spPr>
        <p:txBody>
          <a:bodyPr/>
          <a:lstStyle/>
          <a:p>
            <a:r>
              <a:rPr lang="en-US" sz="1400" dirty="0" smtClean="0"/>
              <a:t>Hamad </a:t>
            </a:r>
            <a:r>
              <a:rPr lang="en-US" sz="1400" dirty="0" err="1" smtClean="0"/>
              <a:t>Alqalaf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The Project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27402"/>
              </p:ext>
            </p:extLst>
          </p:nvPr>
        </p:nvGraphicFramePr>
        <p:xfrm>
          <a:off x="2592924" y="1489363"/>
          <a:ext cx="8719126" cy="5176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307"/>
                <a:gridCol w="2376716"/>
                <a:gridCol w="1554832"/>
                <a:gridCol w="919558"/>
                <a:gridCol w="887794"/>
                <a:gridCol w="1569919"/>
              </a:tblGrid>
              <a:tr h="1736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 dirty="0">
                          <a:effectLst/>
                        </a:rPr>
                        <a:t>Tasks</a:t>
                      </a:r>
                      <a:endParaRPr lang="en-US" sz="1100" spc="-25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Staff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Classification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Rate ($/hr)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Hours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Cost Estimate($)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</a:tr>
              <a:tr h="486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1.1 Professional Meetings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Hamad Alqalaf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Adel Alnasser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Daij Alfahad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Engineering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30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2400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</a:tr>
              <a:tr h="486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 dirty="0">
                          <a:effectLst/>
                        </a:rPr>
                        <a:t>1.2 Team meetings</a:t>
                      </a:r>
                      <a:endParaRPr lang="en-US" sz="1100" spc="-25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Hamad Alqalaf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Adel Alnasser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Daij Alfahad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Engineering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46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3680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</a:tr>
              <a:tr h="4862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2.1 meeting with Home Owner Association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Adel Alnasser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Daij Alfahad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Engineering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12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960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</a:tr>
              <a:tr h="486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2.2 Policies and Regulations Research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Hamad Alqalaf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Adel Alnasser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 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Engineering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24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1920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</a:tr>
              <a:tr h="324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3.1 Data Collection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Hamad Alqalaf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Daij Alfahad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Technician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45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24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1080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</a:tr>
              <a:tr h="486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3.2 Topographic Map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Hamad Alqalaf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Adel Alnasser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Daij Alfahad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Technician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45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15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675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</a:tr>
              <a:tr h="4862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4.1 Existing Infrastructures Analysis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Hamad Alqalaf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Daij Alfahad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Engineering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16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1280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</a:tr>
              <a:tr h="324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4.2 runoff analysis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Adel Alnasser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Daij Alfahad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Engineering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16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1280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</a:tr>
              <a:tr h="486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5.1 Soil Analysis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Hamad Alqalaf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Adel Alnasser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 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Engineering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16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1280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</a:tr>
              <a:tr h="425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5.2 Cut and Fill and Compaction.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 dirty="0">
                          <a:effectLst/>
                        </a:rPr>
                        <a:t>Adel Alnasser</a:t>
                      </a:r>
                      <a:endParaRPr lang="en-US" sz="1100" spc="-25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 dirty="0" err="1">
                          <a:effectLst/>
                        </a:rPr>
                        <a:t>Daij</a:t>
                      </a:r>
                      <a:r>
                        <a:rPr lang="en-US" sz="1100" kern="1200" spc="0" dirty="0">
                          <a:effectLst/>
                        </a:rPr>
                        <a:t> </a:t>
                      </a:r>
                      <a:r>
                        <a:rPr lang="en-US" sz="1100" kern="1200" spc="0" dirty="0" err="1">
                          <a:effectLst/>
                        </a:rPr>
                        <a:t>Alfahad</a:t>
                      </a:r>
                      <a:endParaRPr lang="en-US" sz="1100" spc="-25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Engineering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16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 dirty="0">
                          <a:effectLst/>
                        </a:rPr>
                        <a:t>1280</a:t>
                      </a:r>
                      <a:endParaRPr lang="en-US" sz="1100" spc="-25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11" marR="27711" marT="8660" marB="0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97296" y="5883145"/>
            <a:ext cx="7619999" cy="365125"/>
          </a:xfrm>
        </p:spPr>
        <p:txBody>
          <a:bodyPr/>
          <a:lstStyle/>
          <a:p>
            <a:r>
              <a:rPr lang="en-US" sz="1400" dirty="0" smtClean="0"/>
              <a:t>Hamad </a:t>
            </a:r>
            <a:r>
              <a:rPr lang="en-US" sz="1400" dirty="0" err="1" smtClean="0"/>
              <a:t>Alqalaf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The Project Continued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71546"/>
              </p:ext>
            </p:extLst>
          </p:nvPr>
        </p:nvGraphicFramePr>
        <p:xfrm>
          <a:off x="2419927" y="2092351"/>
          <a:ext cx="8829963" cy="4637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234"/>
                <a:gridCol w="2406929"/>
                <a:gridCol w="1574597"/>
                <a:gridCol w="931247"/>
                <a:gridCol w="899079"/>
                <a:gridCol w="1589877"/>
              </a:tblGrid>
              <a:tr h="2592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 dirty="0">
                          <a:effectLst/>
                        </a:rPr>
                        <a:t>Tasks</a:t>
                      </a:r>
                      <a:endParaRPr lang="en-US" sz="1100" spc="-25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Staff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Classification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Rate ($/hr)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Hours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Cost Estimate($)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</a:tr>
              <a:tr h="294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6.1 Open Channel Design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Hamad Alqalaf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Daij Alfahad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Engineering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22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1760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</a:tr>
              <a:tr h="294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7.1 court dimensions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Adel Alnasser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Technician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45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20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900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</a:tr>
              <a:tr h="4371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7.2 court surface material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 dirty="0">
                          <a:effectLst/>
                        </a:rPr>
                        <a:t>Hamad </a:t>
                      </a:r>
                      <a:r>
                        <a:rPr lang="en-US" sz="1100" kern="1200" spc="0" dirty="0" err="1">
                          <a:effectLst/>
                        </a:rPr>
                        <a:t>Alqalaf</a:t>
                      </a:r>
                      <a:endParaRPr lang="en-US" sz="1100" spc="-25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 dirty="0">
                          <a:effectLst/>
                        </a:rPr>
                        <a:t>Adel Alnasser</a:t>
                      </a:r>
                      <a:endParaRPr lang="en-US" sz="1100" spc="-25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 dirty="0" err="1">
                          <a:effectLst/>
                        </a:rPr>
                        <a:t>Daij</a:t>
                      </a:r>
                      <a:r>
                        <a:rPr lang="en-US" sz="1100" kern="1200" spc="0" dirty="0">
                          <a:effectLst/>
                        </a:rPr>
                        <a:t> </a:t>
                      </a:r>
                      <a:r>
                        <a:rPr lang="en-US" sz="1100" kern="1200" spc="0" dirty="0" err="1">
                          <a:effectLst/>
                        </a:rPr>
                        <a:t>Alfahad</a:t>
                      </a:r>
                      <a:endParaRPr lang="en-US" sz="1100" spc="-25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Technician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45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36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1620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</a:tr>
              <a:tr h="4371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7.3 Purchasing Equipment  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Hamad Alqalaf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Adel Alnasser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Daij Alfahad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Engineering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18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 dirty="0">
                          <a:effectLst/>
                        </a:rPr>
                        <a:t>1440</a:t>
                      </a:r>
                      <a:endParaRPr lang="en-US" sz="1100" spc="-25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</a:tr>
              <a:tr h="294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8.1 Sidewalk and benches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Adel Alnasser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 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Engineering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12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960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</a:tr>
              <a:tr h="151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8.2 Fence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Daij Alfahad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Engineering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12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960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</a:tr>
              <a:tr h="1728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9.1 Traffic Signage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Hamad Alqalaf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Technician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45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18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810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</a:tr>
              <a:tr h="151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9.2 Traffic Striping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Daij Alfahad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Technician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45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18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810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</a:tr>
              <a:tr h="4371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10.1 Design Report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Hamad Alqalaf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Adel Alnasser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Daij Alfahad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Engineering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18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1440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</a:tr>
              <a:tr h="4371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10.2 Presentation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Hamad Alqalaf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Adel Alnasser</a:t>
                      </a:r>
                      <a:endParaRPr lang="en-US" sz="1100" spc="-25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Daij Alfahad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Engineering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80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24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1920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</a:tr>
              <a:tr h="3024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10.3 Website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Daij Alfahad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Technician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45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16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720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</a:tr>
              <a:tr h="216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Total 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0">
                          <a:effectLst/>
                        </a:rPr>
                        <a:t> </a:t>
                      </a:r>
                      <a:endParaRPr lang="en-US" sz="1100" spc="-25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spc="0" dirty="0">
                          <a:effectLst/>
                        </a:rPr>
                        <a:t>429</a:t>
                      </a:r>
                      <a:endParaRPr lang="en-US" sz="1100" b="1" spc="-25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spc="0" dirty="0">
                          <a:effectLst/>
                        </a:rPr>
                        <a:t>$ 29175</a:t>
                      </a:r>
                      <a:endParaRPr lang="en-US" sz="1100" b="1" spc="-25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23" marR="29623" marT="9257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1695" y="5618450"/>
            <a:ext cx="7619999" cy="365125"/>
          </a:xfrm>
        </p:spPr>
        <p:txBody>
          <a:bodyPr/>
          <a:lstStyle/>
          <a:p>
            <a:r>
              <a:rPr lang="en-US" sz="1400" dirty="0" smtClean="0"/>
              <a:t>Hamad </a:t>
            </a:r>
            <a:r>
              <a:rPr lang="en-US" sz="1400" dirty="0" err="1" smtClean="0"/>
              <a:t>Alqalaf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Summary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Full Basketball Court </a:t>
            </a:r>
            <a:r>
              <a:rPr lang="en-US" dirty="0"/>
              <a:t>D</a:t>
            </a:r>
            <a:r>
              <a:rPr lang="en-US" dirty="0" smtClean="0"/>
              <a:t>esign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Maintaining The Existing Detention Basin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10 Main Tasks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Total Cost of $29175 for 429 Hours of Engineering and Technician Work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Hamad </a:t>
            </a:r>
            <a:r>
              <a:rPr lang="en-US" sz="1400" dirty="0" err="1" smtClean="0"/>
              <a:t>Alqalaf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[1] CIVIL AND ENVIRONMENTAL ENGINEERING DIRECTORY . </a:t>
            </a:r>
            <a:r>
              <a:rPr lang="en-US" dirty="0" err="1"/>
              <a:t>N.d.</a:t>
            </a:r>
            <a:r>
              <a:rPr lang="en-US" dirty="0"/>
              <a:t> Photograph. www.nau.edu, Flagstaff. Web. 13 Apr 2014. &lt;http://nau.edu/CEFNS/Engineering/Civil-Environmental/Directory/Lamer</a:t>
            </a:r>
            <a:r>
              <a:rPr lang="en-US" dirty="0" smtClean="0"/>
              <a:t>/&gt;.</a:t>
            </a:r>
          </a:p>
          <a:p>
            <a:pPr marL="0" indent="0">
              <a:buNone/>
            </a:pPr>
            <a:r>
              <a:rPr lang="en-US" dirty="0"/>
              <a:t>[2] NAU'S FUNHOUSE OF TRAFFIC TOYS. 2011. Photograph. www.research.nau.edu, Flagstaff. Web. 13 Apr 2014. &lt;https://www.research.nau.edu/newsletter/spring2011/aztrans.asp&amp;xgt</a:t>
            </a:r>
            <a:r>
              <a:rPr lang="en-US" dirty="0" smtClean="0"/>
              <a:t>;.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7228" y="590719"/>
            <a:ext cx="10517383" cy="598810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27523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Project Understanding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Scope of Services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Schedule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Cost of The Project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Project Summary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err="1" smtClean="0"/>
              <a:t>Daij</a:t>
            </a:r>
            <a:r>
              <a:rPr lang="en-US" sz="1400" dirty="0" smtClean="0"/>
              <a:t> </a:t>
            </a:r>
            <a:r>
              <a:rPr lang="en-US" sz="1400" dirty="0" err="1" smtClean="0"/>
              <a:t>Alfahad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Understanding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6782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Stakeholders, Client and Technical </a:t>
            </a:r>
            <a:r>
              <a:rPr lang="en-US" sz="2000" dirty="0" smtClean="0"/>
              <a:t>Advisor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Project Description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Background Information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Purpose of The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err="1" smtClean="0"/>
              <a:t>Daij</a:t>
            </a:r>
            <a:r>
              <a:rPr lang="en-US" sz="1400" dirty="0" smtClean="0"/>
              <a:t> </a:t>
            </a:r>
            <a:r>
              <a:rPr lang="en-US" sz="1400" dirty="0" err="1" smtClean="0"/>
              <a:t>Alfahad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Stakeholders, Client and Technical Advisor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635" y="2037482"/>
            <a:ext cx="2436977" cy="259917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79" y="2037482"/>
            <a:ext cx="2436977" cy="2599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0279" y="4636653"/>
            <a:ext cx="243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Client: Dr. Edward </a:t>
            </a:r>
            <a:r>
              <a:rPr lang="en-US" sz="2000" dirty="0" err="1" smtClean="0"/>
              <a:t>Smaglik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67635" y="4636653"/>
            <a:ext cx="243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Technical Advisor: Mr. Mark Lamer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60073" y="2037482"/>
            <a:ext cx="3170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Stakeholder:</a:t>
            </a:r>
          </a:p>
          <a:p>
            <a:r>
              <a:rPr lang="en-US" sz="2000" dirty="0" smtClean="0"/>
              <a:t>Homeowner Association  Management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err="1" smtClean="0"/>
              <a:t>Daij</a:t>
            </a:r>
            <a:r>
              <a:rPr lang="en-US" sz="1400" dirty="0" smtClean="0"/>
              <a:t> </a:t>
            </a:r>
            <a:r>
              <a:rPr lang="en-US" sz="1400" dirty="0" err="1" smtClean="0"/>
              <a:t>Alfahad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819" y="2133600"/>
            <a:ext cx="4070206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design of full basketball court with maintaining the  existing drainage system.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Location: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590 W Cinnabar Trail, 	Flagstaff 	AZ, 86005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Area of the empty land is: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4.79 Acres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13" y="2133600"/>
            <a:ext cx="2530763" cy="277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926" y="2133600"/>
            <a:ext cx="2733962" cy="277783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err="1" smtClean="0"/>
              <a:t>Daij</a:t>
            </a:r>
            <a:r>
              <a:rPr lang="en-US" sz="1400" dirty="0" smtClean="0"/>
              <a:t> </a:t>
            </a:r>
            <a:r>
              <a:rPr lang="en-US" sz="1400" dirty="0" err="1" smtClean="0"/>
              <a:t>Alfahad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3867006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land existing condition.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Detention Basin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Trees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 Parking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Located in Between two  	houses.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8" y="2212083"/>
            <a:ext cx="5569527" cy="362065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err="1" smtClean="0"/>
              <a:t>Daij</a:t>
            </a:r>
            <a:r>
              <a:rPr lang="en-US" sz="1400" dirty="0" smtClean="0"/>
              <a:t> </a:t>
            </a:r>
            <a:r>
              <a:rPr lang="en-US" sz="1400" dirty="0" err="1" smtClean="0"/>
              <a:t>Alfahad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urpose of The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Site Development.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project will occupy </a:t>
            </a:r>
            <a:r>
              <a:rPr lang="en-US" sz="2000" dirty="0"/>
              <a:t>the empty </a:t>
            </a:r>
            <a:r>
              <a:rPr lang="en-US" sz="2000" dirty="0" smtClean="0"/>
              <a:t>land.</a:t>
            </a:r>
            <a:r>
              <a:rPr lang="en-US" sz="20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project will meet the resident's satisfaction. 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err="1" smtClean="0"/>
              <a:t>Daij</a:t>
            </a:r>
            <a:r>
              <a:rPr lang="en-US" sz="1400" dirty="0" smtClean="0"/>
              <a:t> </a:t>
            </a:r>
            <a:r>
              <a:rPr lang="en-US" sz="1400" dirty="0" err="1" smtClean="0"/>
              <a:t>Alfahad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82618"/>
            <a:ext cx="8531370" cy="377762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Task 1: Project management </a:t>
            </a:r>
          </a:p>
          <a:p>
            <a:r>
              <a:rPr lang="en-US" sz="2200" dirty="0"/>
              <a:t>Task 2: </a:t>
            </a:r>
            <a:r>
              <a:rPr lang="en-US" sz="2200" dirty="0" smtClean="0"/>
              <a:t>Data Collection </a:t>
            </a:r>
            <a:endParaRPr lang="en-US" sz="2200" dirty="0"/>
          </a:p>
          <a:p>
            <a:r>
              <a:rPr lang="en-US" sz="2200" dirty="0"/>
              <a:t>Task 3: Surveying</a:t>
            </a:r>
          </a:p>
          <a:p>
            <a:r>
              <a:rPr lang="en-US" sz="2200" dirty="0"/>
              <a:t>Task 4: Hydrology Analysis</a:t>
            </a:r>
          </a:p>
          <a:p>
            <a:r>
              <a:rPr lang="en-US" sz="2200" dirty="0"/>
              <a:t>Task 5: Geotechnical Analysis</a:t>
            </a:r>
          </a:p>
          <a:p>
            <a:r>
              <a:rPr lang="en-US" sz="2200" dirty="0"/>
              <a:t>Task 6: Drainage System Design</a:t>
            </a:r>
          </a:p>
          <a:p>
            <a:r>
              <a:rPr lang="en-US" sz="2200" dirty="0"/>
              <a:t>Task 7: Court Design</a:t>
            </a:r>
          </a:p>
          <a:p>
            <a:r>
              <a:rPr lang="en-US" sz="2200" dirty="0"/>
              <a:t>Task 8: Additional Features </a:t>
            </a:r>
          </a:p>
          <a:p>
            <a:r>
              <a:rPr lang="en-US" sz="2200" dirty="0"/>
              <a:t>Task 9: Traffic Analysis</a:t>
            </a:r>
          </a:p>
          <a:p>
            <a:r>
              <a:rPr lang="en-US" sz="2200" dirty="0"/>
              <a:t>Task 10: Final Design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Adel Alnasser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89212" y="1154544"/>
            <a:ext cx="4313864" cy="4756678"/>
          </a:xfrm>
        </p:spPr>
        <p:txBody>
          <a:bodyPr/>
          <a:lstStyle/>
          <a:p>
            <a:r>
              <a:rPr lang="en-US" sz="2000" b="1" dirty="0"/>
              <a:t>Task 1: Project management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1.1 Professional Meetings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1.2 Team Meetings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Task </a:t>
            </a:r>
            <a:r>
              <a:rPr lang="en-US" sz="2000" b="1" dirty="0"/>
              <a:t>2: Data Collection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2.1 Meeting with Homeowner 	Association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2.2 Policies and Regulations 	Research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190747" y="1154544"/>
            <a:ext cx="4313864" cy="4749299"/>
          </a:xfrm>
        </p:spPr>
        <p:txBody>
          <a:bodyPr/>
          <a:lstStyle/>
          <a:p>
            <a:r>
              <a:rPr lang="en-US" sz="2000" b="1" dirty="0"/>
              <a:t>Task 3: </a:t>
            </a:r>
            <a:r>
              <a:rPr lang="en-US" sz="2000" b="1" dirty="0" smtClean="0"/>
              <a:t>Surveying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3.1 Data Collection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3.2 Topographic Map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Task 4: Hydrology Analysis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4.1 Existing Infrastructure  	Analysis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4.2 Runoff Analysis 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Adel Alnasser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7548-EE65-4CDD-AA0E-8F19BB526F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437</TotalTime>
  <Words>595</Words>
  <Application>Microsoft Office PowerPoint</Application>
  <PresentationFormat>Widescreen</PresentationFormat>
  <Paragraphs>300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Basketball Court Design </vt:lpstr>
      <vt:lpstr>Overview </vt:lpstr>
      <vt:lpstr>Project Understanding </vt:lpstr>
      <vt:lpstr>Stakeholders, Client and Technical Advisor </vt:lpstr>
      <vt:lpstr>Project Description </vt:lpstr>
      <vt:lpstr>Background Information   </vt:lpstr>
      <vt:lpstr>Purpose of The Project </vt:lpstr>
      <vt:lpstr>Scope of Services </vt:lpstr>
      <vt:lpstr>PowerPoint Presentation</vt:lpstr>
      <vt:lpstr>PowerPoint Presentation</vt:lpstr>
      <vt:lpstr>PowerPoint Presentation</vt:lpstr>
      <vt:lpstr>Schedule </vt:lpstr>
      <vt:lpstr>Cost of The Project</vt:lpstr>
      <vt:lpstr>Cost of The Project Continued </vt:lpstr>
      <vt:lpstr>Project Summary   </vt:lpstr>
      <vt:lpstr>References </vt:lpstr>
      <vt:lpstr>Questions?</vt:lpstr>
    </vt:vector>
  </TitlesOfParts>
  <Company>Northern Arizona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Basketball Court Design</dc:title>
  <dc:creator>Adel Mohammed Alnasser</dc:creator>
  <cp:lastModifiedBy>Adel Mohammed Alnasser</cp:lastModifiedBy>
  <cp:revision>28</cp:revision>
  <dcterms:created xsi:type="dcterms:W3CDTF">2014-04-13T22:35:26Z</dcterms:created>
  <dcterms:modified xsi:type="dcterms:W3CDTF">2014-04-14T19:10:59Z</dcterms:modified>
</cp:coreProperties>
</file>